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  <p:sldMasterId id="2147483697" r:id="rId5"/>
    <p:sldMasterId id="2147483695" r:id="rId6"/>
    <p:sldMasterId id="2147483684" r:id="rId7"/>
  </p:sldMasterIdLst>
  <p:notesMasterIdLst>
    <p:notesMasterId r:id="rId26"/>
  </p:notesMasterIdLst>
  <p:handoutMasterIdLst>
    <p:handoutMasterId r:id="rId27"/>
  </p:handoutMasterIdLst>
  <p:sldIdLst>
    <p:sldId id="275" r:id="rId8"/>
    <p:sldId id="259" r:id="rId9"/>
    <p:sldId id="269" r:id="rId10"/>
    <p:sldId id="270" r:id="rId11"/>
    <p:sldId id="279" r:id="rId12"/>
    <p:sldId id="280" r:id="rId13"/>
    <p:sldId id="288" r:id="rId14"/>
    <p:sldId id="289" r:id="rId15"/>
    <p:sldId id="297" r:id="rId16"/>
    <p:sldId id="290" r:id="rId17"/>
    <p:sldId id="291" r:id="rId18"/>
    <p:sldId id="292" r:id="rId19"/>
    <p:sldId id="293" r:id="rId20"/>
    <p:sldId id="296" r:id="rId21"/>
    <p:sldId id="294" r:id="rId22"/>
    <p:sldId id="295" r:id="rId23"/>
    <p:sldId id="286" r:id="rId24"/>
    <p:sldId id="28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fore the session" id="{9248E0E9-B469-42C5-B521-34DBB63F9E0C}">
          <p14:sldIdLst>
            <p14:sldId id="275"/>
          </p14:sldIdLst>
        </p14:section>
        <p14:section name="Presentation" id="{C08C8EFC-C538-4D2C-9E6E-53F44F31B854}">
          <p14:sldIdLst>
            <p14:sldId id="259"/>
            <p14:sldId id="269"/>
            <p14:sldId id="270"/>
            <p14:sldId id="279"/>
            <p14:sldId id="280"/>
            <p14:sldId id="288"/>
            <p14:sldId id="289"/>
            <p14:sldId id="297"/>
            <p14:sldId id="290"/>
            <p14:sldId id="291"/>
            <p14:sldId id="292"/>
            <p14:sldId id="293"/>
            <p14:sldId id="296"/>
            <p14:sldId id="294"/>
            <p14:sldId id="295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46297"/>
    <a:srgbClr val="000000"/>
    <a:srgbClr val="3B2B46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96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25/06/2024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25/06/2024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26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534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7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726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blue">
    <p:bg>
      <p:bgPr>
        <a:solidFill>
          <a:srgbClr val="3462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8615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1666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56592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79666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6219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blue">
    <p:bg>
      <p:bgPr>
        <a:solidFill>
          <a:srgbClr val="3462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5140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9446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9173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8599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9849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341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6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6" name="Image 5" descr="Une image contenant Graphique, graphisme, Police, conception&#10;&#10;Description générée automatiquement">
            <a:extLst>
              <a:ext uri="{FF2B5EF4-FFF2-40B4-BE49-F238E27FC236}">
                <a16:creationId xmlns:a16="http://schemas.microsoft.com/office/drawing/2014/main" id="{CCCA1A86-84F6-61BC-265D-986050007E3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59" y="6085270"/>
            <a:ext cx="2677091" cy="63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427B60B6-58D4-7B9F-C29A-CE66AF93F596}"/>
              </a:ext>
            </a:extLst>
          </p:cNvPr>
          <p:cNvSpPr txBox="1">
            <a:spLocks/>
          </p:cNvSpPr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5000">
                <a:latin typeface="Stencil" panose="040409050D0802020404" pitchFamily="82" charset="0"/>
              </a:rPr>
              <a:t> </a:t>
            </a:r>
            <a:endParaRPr lang="en-DE" sz="25000"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877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rgbClr val="346296"/>
                </a:solidFill>
              </a:rPr>
              <a:t>@yourtwitterhandle</a:t>
            </a:r>
          </a:p>
        </p:txBody>
      </p:sp>
      <p:pic>
        <p:nvPicPr>
          <p:cNvPr id="2" name="Image 1" descr="Une image contenant capture d’écran, ligne, Graphique, Bleu électrique&#10;&#10;Description générée automatiquement">
            <a:extLst>
              <a:ext uri="{FF2B5EF4-FFF2-40B4-BE49-F238E27FC236}">
                <a16:creationId xmlns:a16="http://schemas.microsoft.com/office/drawing/2014/main" id="{EC42AD5F-B6B5-8DD5-EE15-B684945B572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043" y="6367194"/>
            <a:ext cx="342783" cy="35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@DenelonMs</a:t>
            </a: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59BD5C5E-FB1B-A32E-1927-AB6A3C9A666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822738" y="196674"/>
            <a:ext cx="1062038" cy="904875"/>
          </a:xfrm>
          <a:prstGeom prst="rect">
            <a:avLst/>
          </a:prstGeom>
        </p:spPr>
      </p:pic>
      <p:pic>
        <p:nvPicPr>
          <p:cNvPr id="6" name="Image 5" descr="Une image contenant Graphique, graphisme, Police, conception&#10;&#10;Description générée automatiquement">
            <a:extLst>
              <a:ext uri="{FF2B5EF4-FFF2-40B4-BE49-F238E27FC236}">
                <a16:creationId xmlns:a16="http://schemas.microsoft.com/office/drawing/2014/main" id="{E930E345-9F23-9F70-8149-3EF195727FE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25" y="1147877"/>
            <a:ext cx="1266793" cy="300691"/>
          </a:xfrm>
          <a:prstGeom prst="rect">
            <a:avLst/>
          </a:prstGeom>
        </p:spPr>
      </p:pic>
      <p:pic>
        <p:nvPicPr>
          <p:cNvPr id="11" name="Image 10" descr="Une image contenant capture d’écran, ligne, Graphique, Bleu électrique&#10;&#10;Description générée automatiquement">
            <a:extLst>
              <a:ext uri="{FF2B5EF4-FFF2-40B4-BE49-F238E27FC236}">
                <a16:creationId xmlns:a16="http://schemas.microsoft.com/office/drawing/2014/main" id="{8F580B04-0A71-F403-17DA-BF3F734827E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043" y="6367194"/>
            <a:ext cx="342783" cy="35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dsc.yaml" TargetMode="External"/><Relationship Id="rId2" Type="http://schemas.openxmlformats.org/officeDocument/2006/relationships/hyperlink" Target="https://learn.microsoft.com/windows/package-manager/configuration/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build.microsoft.com/en-US/sessions/3259196a-64f0-4457-9442-3ed269af2cf9?source=sessions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512BD2B3-5213-AE89-B245-3E2067844782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>
                <a:latin typeface="Segoe UI" panose="020B0502040204020203" pitchFamily="34" charset="0"/>
                <a:cs typeface="Segoe UI" panose="020B0502040204020203" pitchFamily="34" charset="0"/>
              </a:rPr>
              <a:t>Demitrius Nelon</a:t>
            </a:r>
            <a:endParaRPr lang="en-GB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" name="Connecteur droit 5">
            <a:extLst>
              <a:ext uri="{FF2B5EF4-FFF2-40B4-BE49-F238E27FC236}">
                <a16:creationId xmlns:a16="http://schemas.microsoft.com/office/drawing/2014/main" id="{E9631884-5100-1BA8-2365-47609B2977D7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el 4">
            <a:extLst>
              <a:ext uri="{FF2B5EF4-FFF2-40B4-BE49-F238E27FC236}">
                <a16:creationId xmlns:a16="http://schemas.microsoft.com/office/drawing/2014/main" id="{EC34FE26-AFCF-2A09-DB2E-84FFA4D454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63600" y="2672840"/>
            <a:ext cx="10515600" cy="1325563"/>
          </a:xfrm>
          <a:prstGeom prst="rect">
            <a:avLst/>
          </a:prstGeom>
        </p:spPr>
        <p:txBody>
          <a:bodyPr anchor="b" anchorCtr="0"/>
          <a:lstStyle/>
          <a:p>
            <a:pPr algn="ctr"/>
            <a:r>
              <a:rPr lang="en-DE" sz="6000" b="1">
                <a:solidFill>
                  <a:srgbClr val="34629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</a:t>
            </a:r>
            <a:r>
              <a:rPr lang="en-US" sz="6000" b="1" err="1">
                <a:solidFill>
                  <a:srgbClr val="34629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ext</a:t>
            </a:r>
            <a:r>
              <a:rPr lang="en-US" sz="6000" b="1">
                <a:solidFill>
                  <a:srgbClr val="34629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Up:</a:t>
            </a:r>
            <a:endParaRPr lang="en-DE" sz="6000" b="1">
              <a:solidFill>
                <a:srgbClr val="346296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599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7014D-6F4D-54B1-906E-938319844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assembly required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00051-53B0-0885-D3F1-48F5098D9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Install-</a:t>
            </a:r>
            <a:r>
              <a:rPr lang="en-US" dirty="0" err="1"/>
              <a:t>WinGetPackage</a:t>
            </a:r>
            <a:r>
              <a:rPr lang="en-US" dirty="0"/>
              <a:t> </a:t>
            </a:r>
            <a:r>
              <a:rPr lang="en-US" dirty="0" err="1"/>
              <a:t>Microsoft.PowerShell</a:t>
            </a:r>
            <a:endParaRPr lang="en-US" dirty="0"/>
          </a:p>
          <a:p>
            <a:r>
              <a:rPr lang="en-US" dirty="0"/>
              <a:t>Install-Module -Name </a:t>
            </a:r>
            <a:r>
              <a:rPr lang="en-US" dirty="0" err="1"/>
              <a:t>Microsoft.WinGet.Configuration</a:t>
            </a:r>
            <a:r>
              <a:rPr lang="en-US" dirty="0"/>
              <a:t> -</a:t>
            </a:r>
            <a:r>
              <a:rPr lang="en-US" dirty="0" err="1"/>
              <a:t>AllowPrerelease</a:t>
            </a:r>
            <a:r>
              <a:rPr lang="en-US" dirty="0"/>
              <a:t> </a:t>
            </a:r>
          </a:p>
          <a:p>
            <a:r>
              <a:rPr lang="en-US" dirty="0"/>
              <a:t>Install-Module -Name </a:t>
            </a:r>
            <a:r>
              <a:rPr lang="en-US" dirty="0" err="1"/>
              <a:t>PSDesiredStateConfiguration</a:t>
            </a:r>
            <a:endParaRPr lang="en-US" dirty="0"/>
          </a:p>
          <a:p>
            <a:r>
              <a:rPr lang="en-US" dirty="0"/>
              <a:t>Install-Module -Name </a:t>
            </a:r>
            <a:r>
              <a:rPr lang="en-US" dirty="0" err="1"/>
              <a:t>PSDscResources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258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12F27-D4B1-4DB4-020A-EF6240B53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 Windows Sandbox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F3D609-2514-7776-0BF1-CEF492089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889616"/>
            <a:ext cx="6697980" cy="427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92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E7539-3340-7F17-05C3-46233727F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D9BDD3-FA5F-3BBA-6003-B53388F7C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60" y="2286616"/>
            <a:ext cx="10571480" cy="238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46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169AE-4173-F19D-A727-C20BE8C25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easy button: Dev Home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7D07A9-27C6-2029-64F4-CF529FD67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162" y="1690688"/>
            <a:ext cx="4627998" cy="4954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2CB810-2CB7-B54D-3990-CAEC33970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160" y="1690688"/>
            <a:ext cx="6564229" cy="450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168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60F40-D6B0-DA31-B0CC-974CAA560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Sharp Edges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2A38F-00BA-7954-A058-41A772875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Packaged applications calling DISM APIs</a:t>
            </a:r>
          </a:p>
          <a:p>
            <a:r>
              <a:rPr lang="en-US" dirty="0"/>
              <a:t>Mixed elevation requirements</a:t>
            </a:r>
          </a:p>
          <a:p>
            <a:r>
              <a:rPr lang="en-US" dirty="0"/>
              <a:t>System context (</a:t>
            </a:r>
            <a:r>
              <a:rPr lang="en-US" dirty="0" err="1"/>
              <a:t>nt</a:t>
            </a:r>
            <a:r>
              <a:rPr lang="en-US" dirty="0"/>
              <a:t> authority)</a:t>
            </a:r>
          </a:p>
          <a:p>
            <a:r>
              <a:rPr lang="en-US" dirty="0"/>
              <a:t>Discoverability </a:t>
            </a:r>
          </a:p>
        </p:txBody>
      </p:sp>
    </p:spTree>
    <p:extLst>
      <p:ext uri="{BB962C8B-B14F-4D97-AF65-F5344CB8AC3E}">
        <p14:creationId xmlns:p14="http://schemas.microsoft.com/office/powerpoint/2010/main" val="2578630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0A931-EB5B-0D4E-75E4-B2595EF50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34246-94C8-C285-52E6-C69BB9FFE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Microsoft Learn: WinGet Configuration</a:t>
            </a:r>
          </a:p>
          <a:p>
            <a:pPr lvl="1"/>
            <a:r>
              <a:rPr lang="en-US" dirty="0">
                <a:hlinkClick r:id="rId2"/>
              </a:rPr>
              <a:t>https://learn.microsoft.com/windows/package-manager/configuration/</a:t>
            </a:r>
            <a:endParaRPr lang="en-US" dirty="0"/>
          </a:p>
          <a:p>
            <a:r>
              <a:rPr lang="en-US" dirty="0"/>
              <a:t>Sample Configurations in Dev Home project</a:t>
            </a:r>
          </a:p>
          <a:p>
            <a:pPr lvl="1"/>
            <a:r>
              <a:rPr lang="en-US" dirty="0">
                <a:hlinkClick r:id="rId3"/>
              </a:rPr>
              <a:t>https://aka.ms/dsc.yaml</a:t>
            </a:r>
            <a:endParaRPr lang="en-US" dirty="0"/>
          </a:p>
          <a:p>
            <a:r>
              <a:rPr lang="en-US" dirty="0"/>
              <a:t>Build apps from the cloud with Microsoft Dev Box, Visual Studio &amp; more</a:t>
            </a:r>
          </a:p>
          <a:p>
            <a:pPr lvl="1"/>
            <a:r>
              <a:rPr lang="en-US" dirty="0">
                <a:hlinkClick r:id="rId4"/>
              </a:rPr>
              <a:t>Build apps from the cloud with Microsoft Dev Box, Visual Studio &amp; more</a:t>
            </a:r>
            <a:r>
              <a:rPr lang="en-US" dirty="0"/>
              <a:t> (DSC starts just after 21 minutes)</a:t>
            </a:r>
          </a:p>
          <a:p>
            <a:r>
              <a:rPr lang="en-US" dirty="0"/>
              <a:t>WinGet-DSC at GitHub</a:t>
            </a:r>
          </a:p>
          <a:p>
            <a:pPr lvl="1"/>
            <a:r>
              <a:rPr lang="en-US" dirty="0"/>
              <a:t>https://github.com/microsoft/winget-dsc</a:t>
            </a:r>
          </a:p>
        </p:txBody>
      </p:sp>
    </p:spTree>
    <p:extLst>
      <p:ext uri="{BB962C8B-B14F-4D97-AF65-F5344CB8AC3E}">
        <p14:creationId xmlns:p14="http://schemas.microsoft.com/office/powerpoint/2010/main" val="3682096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C9D07-426B-709E-3F12-4F095E3D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5603B-842E-740D-FCE1-45C4C3C87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Search for the JSON schema at GitHub</a:t>
            </a:r>
          </a:p>
          <a:p>
            <a:pPr lvl="1"/>
            <a:r>
              <a:rPr lang="en-US" dirty="0"/>
              <a:t>$schema=https://aka.ms/configuration-dsc-schema/0.2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981EA2-8F05-515E-C949-005893FFA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410" y="2908629"/>
            <a:ext cx="6393180" cy="394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15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8182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3130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82643D59-896E-68AE-5BCA-3F8558F198E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3</a:t>
            </a:r>
            <a:endParaRPr lang="en-GB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72D13131-79CF-8701-656B-BEFF026780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0"/>
          <a:lstStyle/>
          <a:p>
            <a:pPr algn="ctr"/>
            <a:r>
              <a:rPr lang="en-US" sz="25000">
                <a:solidFill>
                  <a:schemeClr val="bg1"/>
                </a:solidFill>
                <a:latin typeface="Stencil" panose="040409050D0802020404" pitchFamily="82" charset="0"/>
              </a:rPr>
              <a:t>3</a:t>
            </a:r>
            <a:endParaRPr lang="en-DE" sz="2500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  <p:transition spd="slow" advTm="1000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72D13131-79CF-8701-656B-BEFF026780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0"/>
          <a:lstStyle/>
          <a:p>
            <a:pPr algn="ctr"/>
            <a:r>
              <a:rPr lang="en-US" sz="25000" dirty="0">
                <a:solidFill>
                  <a:schemeClr val="bg1"/>
                </a:solidFill>
                <a:latin typeface="Stencil" panose="040409050D0802020404" pitchFamily="82" charset="0"/>
              </a:rPr>
              <a:t>2</a:t>
            </a:r>
            <a:endParaRPr lang="en-DE" sz="25000" dirty="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012733"/>
      </p:ext>
    </p:extLst>
  </p:cSld>
  <p:clrMapOvr>
    <a:masterClrMapping/>
  </p:clrMapOvr>
  <p:transition spd="slow" advTm="100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72D13131-79CF-8701-656B-BEFF026780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0"/>
          <a:lstStyle/>
          <a:p>
            <a:pPr algn="ctr"/>
            <a:r>
              <a:rPr lang="en-US" sz="25000" dirty="0">
                <a:latin typeface="Stencil" panose="040409050D0802020404" pitchFamily="82" charset="0"/>
              </a:rPr>
              <a:t>1</a:t>
            </a:r>
            <a:endParaRPr lang="en-DE" sz="25000" dirty="0"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31530"/>
      </p:ext>
    </p:extLst>
  </p:cSld>
  <p:clrMapOvr>
    <a:masterClrMapping/>
  </p:clrMapOvr>
  <p:transition spd="slow" advTm="1000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Demitrius Nelon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el 3">
            <a:extLst>
              <a:ext uri="{FF2B5EF4-FFF2-40B4-BE49-F238E27FC236}">
                <a16:creationId xmlns:a16="http://schemas.microsoft.com/office/drawing/2014/main" id="{0E2348EB-2258-5792-670F-322202E630B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2666707"/>
            <a:ext cx="10515600" cy="1325563"/>
          </a:xfrm>
          <a:prstGeom prst="rect">
            <a:avLst/>
          </a:prstGeom>
        </p:spPr>
        <p:txBody>
          <a:bodyPr anchor="b" anchorCtr="0"/>
          <a:lstStyle/>
          <a:p>
            <a:pPr algn="ctr"/>
            <a:r>
              <a:rPr lang="en-US" sz="6000" b="1" dirty="0">
                <a:solidFill>
                  <a:srgbClr val="346296"/>
                </a:solidFill>
                <a:latin typeface="+mn-lt"/>
              </a:rPr>
              <a:t>WinGet Configuration</a:t>
            </a:r>
            <a:endParaRPr lang="en-DE" sz="6000" b="1" dirty="0">
              <a:solidFill>
                <a:srgbClr val="34629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0918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0A5C8598-C2B4-AEF3-BCA6-18E8A9AE4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266" y="2500447"/>
            <a:ext cx="9288075" cy="2302011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D531CB4D-40EE-4CEA-4C1F-A86C158A8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fr-FR" sz="4000" b="1" kern="1200">
                <a:solidFill>
                  <a:srgbClr val="346296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Many thanks to our sponsors:</a:t>
            </a:r>
            <a:endParaRPr lang="en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2F2320-6036-77A3-11D3-40E88325DE45}"/>
              </a:ext>
            </a:extLst>
          </p:cNvPr>
          <p:cNvSpPr txBox="1"/>
          <p:nvPr/>
        </p:nvSpPr>
        <p:spPr>
          <a:xfrm>
            <a:off x="5981700" y="5934075"/>
            <a:ext cx="2762250" cy="92392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1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0EE9F-543A-42A4-717F-555847542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0" y="365125"/>
            <a:ext cx="6189980" cy="1325563"/>
          </a:xfrm>
        </p:spPr>
        <p:txBody>
          <a:bodyPr/>
          <a:lstStyle/>
          <a:p>
            <a:r>
              <a:rPr lang="en-US" dirty="0"/>
              <a:t>Demitrius Nelon</a:t>
            </a:r>
          </a:p>
        </p:txBody>
      </p:sp>
      <p:pic>
        <p:nvPicPr>
          <p:cNvPr id="5" name="Content Placeholder 4" descr="A person in a suit&#10;&#10;Description automatically generated">
            <a:extLst>
              <a:ext uri="{FF2B5EF4-FFF2-40B4-BE49-F238E27FC236}">
                <a16:creationId xmlns:a16="http://schemas.microsoft.com/office/drawing/2014/main" id="{B540A386-E499-E37D-0BB8-E4730C903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953258" cy="31337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70FED5-E2F0-73CB-1DAE-A9E6967131FD}"/>
              </a:ext>
            </a:extLst>
          </p:cNvPr>
          <p:cNvSpPr txBox="1"/>
          <p:nvPr/>
        </p:nvSpPr>
        <p:spPr>
          <a:xfrm>
            <a:off x="4448175" y="1690688"/>
            <a:ext cx="5781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Senior Product Manager</a:t>
            </a:r>
          </a:p>
          <a:p>
            <a:r>
              <a:rPr lang="en-US" dirty="0"/>
              <a:t>Microsoft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179482-9F95-0343-3E93-25B9D35F1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4" y="4276725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777250-F14F-E734-2178-60402696CD89}"/>
              </a:ext>
            </a:extLst>
          </p:cNvPr>
          <p:cNvSpPr txBox="1"/>
          <p:nvPr/>
        </p:nvSpPr>
        <p:spPr>
          <a:xfrm>
            <a:off x="4595751" y="2790701"/>
            <a:ext cx="56340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I'm a product manager at Microsoft working on the Windows Package Manager. I've worked at a few other companies you might have heard of like Amazon, Verizon and VMWare, and a few you might not have heard of like FlashNet and Unbound Technologies. I love building products and digging into useless trivia.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429586-E845-0B12-8564-BABFC91F5BAD}"/>
              </a:ext>
            </a:extLst>
          </p:cNvPr>
          <p:cNvSpPr txBox="1"/>
          <p:nvPr/>
        </p:nvSpPr>
        <p:spPr>
          <a:xfrm>
            <a:off x="1305179" y="5768459"/>
            <a:ext cx="89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WinGet</a:t>
            </a:r>
          </a:p>
        </p:txBody>
      </p:sp>
    </p:spTree>
    <p:extLst>
      <p:ext uri="{BB962C8B-B14F-4D97-AF65-F5344CB8AC3E}">
        <p14:creationId xmlns:p14="http://schemas.microsoft.com/office/powerpoint/2010/main" val="1640735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21F3F-06E3-855F-3FA1-E80AC3291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WinGet Configuration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92F7E-E50D-2B7E-EDE3-B3FDE8948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Configuration as Code</a:t>
            </a:r>
          </a:p>
          <a:p>
            <a:r>
              <a:rPr lang="en-US" dirty="0"/>
              <a:t>Orchestration via configuration file (*.</a:t>
            </a:r>
            <a:r>
              <a:rPr lang="en-US" dirty="0" err="1"/>
              <a:t>dsc.yaml</a:t>
            </a:r>
            <a:r>
              <a:rPr lang="en-US" dirty="0"/>
              <a:t>)</a:t>
            </a:r>
          </a:p>
          <a:p>
            <a:r>
              <a:rPr lang="en-US"/>
              <a:t>Built on PowerShell DSC (v2)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62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350ED-4A6F-8F80-E14B-FF5B99F1D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and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76EA0-A2AA-8DA9-14A7-BDE3A0FFB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 samples</a:t>
            </a:r>
          </a:p>
          <a:p>
            <a:r>
              <a:rPr lang="en-US" dirty="0"/>
              <a:t>Windows Sandbox</a:t>
            </a:r>
          </a:p>
          <a:p>
            <a:r>
              <a:rPr lang="en-US" dirty="0"/>
              <a:t>Dev Home – Environments</a:t>
            </a:r>
          </a:p>
          <a:p>
            <a:r>
              <a:rPr lang="en-US" dirty="0"/>
              <a:t>Invoke-</a:t>
            </a:r>
            <a:r>
              <a:rPr lang="en-US" dirty="0" err="1"/>
              <a:t>DscResource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61130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F4C710DACA2340B0DE2FD6A77806C3" ma:contentTypeVersion="25" ma:contentTypeDescription="Create a new document." ma:contentTypeScope="" ma:versionID="26285888b6b50ac7de6f5faf5e34faa8">
  <xsd:schema xmlns:xsd="http://www.w3.org/2001/XMLSchema" xmlns:xs="http://www.w3.org/2001/XMLSchema" xmlns:p="http://schemas.microsoft.com/office/2006/metadata/properties" xmlns:ns1="http://schemas.microsoft.com/sharepoint/v3" xmlns:ns2="4b252733-19b9-47fc-af9d-524c2fdaa3fc" xmlns:ns3="40001ae7-43cb-4ac2-824f-ecae91f7e4ae" xmlns:ns4="230e9df3-be65-4c73-a93b-d1236ebd677e" targetNamespace="http://schemas.microsoft.com/office/2006/metadata/properties" ma:root="true" ma:fieldsID="23f6c9df93d7f41d24fdfa9b318863dd" ns1:_="" ns2:_="" ns3:_="" ns4:_="">
    <xsd:import namespace="http://schemas.microsoft.com/sharepoint/v3"/>
    <xsd:import namespace="4b252733-19b9-47fc-af9d-524c2fdaa3fc"/>
    <xsd:import namespace="40001ae7-43cb-4ac2-824f-ecae91f7e4ae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1:_ip_UnifiedCompliancePolicyProperties" minOccurs="0"/>
                <xsd:element ref="ns1:_ip_UnifiedCompliancePolicyUIAction" minOccurs="0"/>
                <xsd:element ref="ns2:MediaServiceLocation" minOccurs="0"/>
                <xsd:element ref="ns2:MediaServiceOCR" minOccurs="0"/>
                <xsd:element ref="ns4:TaxCatchAll" minOccurs="0"/>
                <xsd:element ref="ns2:MediaLengthInSeconds" minOccurs="0"/>
                <xsd:element ref="ns2:ImageTagsTaxHTField" minOccurs="0"/>
                <xsd:element ref="ns2:tag" minOccurs="0"/>
                <xsd:element ref="ns2:MediaServiceSearchProperties" minOccurs="0"/>
                <xsd:element ref="ns2:MediaServiceObjectDetectorVersions" minOccurs="0"/>
                <xsd:element ref="ns2:MediaServiceSystemTag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7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8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252733-19b9-47fc-af9d-524c2fdaa3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fals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fals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false">
      <xsd:simpleType>
        <xsd:restriction base="dms:Note"/>
      </xsd:simpleType>
    </xsd:element>
    <xsd:element name="MediaServiceKeyPoints" ma:index="1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fals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fals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false">
      <xsd:simpleType>
        <xsd:restriction base="dms:Text"/>
      </xsd:simpleType>
    </xsd:element>
    <xsd:element name="MediaServiceLocation" ma:index="19" nillable="true" ma:displayName="Location" ma:internalName="MediaServiceLocation" ma:readOnly="false">
      <xsd:simpleType>
        <xsd:restriction base="dms:Text"/>
      </xsd:simpleType>
    </xsd:element>
    <xsd:element name="MediaServiceOCR" ma:index="20" nillable="true" ma:displayName="Extracted Text" ma:internalName="MediaServiceOCR" ma:readOnly="false">
      <xsd:simpleType>
        <xsd:restriction base="dms:Note">
          <xsd:maxLength value="255"/>
        </xsd:restriction>
      </xsd:simpleType>
    </xsd:element>
    <xsd:element name="MediaLengthInSeconds" ma:index="22" nillable="true" ma:displayName="Length (seconds)" ma:hidden="true" ma:internalName="MediaLengthInSeconds" ma:readOnly="true">
      <xsd:simpleType>
        <xsd:restriction base="dms:Unknown"/>
      </xsd:simpleType>
    </xsd:element>
    <xsd:element name="ImageTagsTaxHTField" ma:index="24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tag" ma:index="25" nillable="true" ma:displayName="tag" ma:format="Dropdown" ma:internalName="tag">
      <xsd:simpleType>
        <xsd:restriction base="dms:Text">
          <xsd:maxLength value="255"/>
        </xsd:restriction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7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8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DocTags" ma:index="29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001ae7-43cb-4ac2-824f-ecae91f7e4a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77da2e7e-1236-4a35-9d76-490cfbc1cfde}" ma:internalName="TaxCatchAll" ma:showField="CatchAllData" ma:web="40001ae7-43cb-4ac2-824f-ecae91f7e4a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30e9df3-be65-4c73-a93b-d1236ebd677e" xsi:nil="true"/>
    <_ip_UnifiedCompliancePolicyUIAction xmlns="http://schemas.microsoft.com/sharepoint/v3" xsi:nil="true"/>
    <MediaServiceLocation xmlns="4b252733-19b9-47fc-af9d-524c2fdaa3fc" xsi:nil="true"/>
    <MediaServiceGenerationTime xmlns="4b252733-19b9-47fc-af9d-524c2fdaa3fc" xsi:nil="true"/>
    <MediaServiceEventHashCode xmlns="4b252733-19b9-47fc-af9d-524c2fdaa3fc" xsi:nil="true"/>
    <MediaServiceKeyPoints xmlns="4b252733-19b9-47fc-af9d-524c2fdaa3fc" xsi:nil="true"/>
    <MediaServiceAutoKeyPoints xmlns="4b252733-19b9-47fc-af9d-524c2fdaa3fc" xsi:nil="true"/>
    <MediaServiceOCR xmlns="4b252733-19b9-47fc-af9d-524c2fdaa3fc" xsi:nil="true"/>
    <_ip_UnifiedCompliancePolicyProperties xmlns="http://schemas.microsoft.com/sharepoint/v3" xsi:nil="true"/>
    <MediaServiceMetadata xmlns="4b252733-19b9-47fc-af9d-524c2fdaa3fc" xsi:nil="true"/>
    <MediaServiceDateTaken xmlns="4b252733-19b9-47fc-af9d-524c2fdaa3fc" xsi:nil="true"/>
    <MediaServiceFastMetadata xmlns="4b252733-19b9-47fc-af9d-524c2fdaa3fc" xsi:nil="true"/>
    <ImageTagsTaxHTField xmlns="4b252733-19b9-47fc-af9d-524c2fdaa3fc">
      <Terms xmlns="http://schemas.microsoft.com/office/infopath/2007/PartnerControls"/>
    </ImageTagsTaxHTField>
    <tag xmlns="4b252733-19b9-47fc-af9d-524c2fdaa3fc" xsi:nil="true"/>
  </documentManagement>
</p:properties>
</file>

<file path=customXml/itemProps1.xml><?xml version="1.0" encoding="utf-8"?>
<ds:datastoreItem xmlns:ds="http://schemas.openxmlformats.org/officeDocument/2006/customXml" ds:itemID="{79E1D779-CF49-4F1D-88D3-CAFDBCC00C8E}"/>
</file>

<file path=customXml/itemProps2.xml><?xml version="1.0" encoding="utf-8"?>
<ds:datastoreItem xmlns:ds="http://schemas.openxmlformats.org/officeDocument/2006/customXml" ds:itemID="{57D9B22B-F436-4FE5-B6C0-65AB2260F5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A9C06E3-346E-408E-B352-32E922A070CE}">
  <ds:schemaRefs>
    <ds:schemaRef ds:uri="2347cc20-e10c-452d-848a-c18e83138525"/>
    <ds:schemaRef ds:uri="85c0ce47-fe9c-4809-bf88-519c39a738e6"/>
    <ds:schemaRef ds:uri="http://schemas.microsoft.com/office/2006/metadata/properties"/>
    <ds:schemaRef ds:uri="http://schemas.microsoft.com/office/infopath/2007/PartnerControl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288</Words>
  <Application>Microsoft Office PowerPoint</Application>
  <PresentationFormat>Widescreen</PresentationFormat>
  <Paragraphs>56</Paragraphs>
  <Slides>18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Segoe UI</vt:lpstr>
      <vt:lpstr>Segoe UI Light</vt:lpstr>
      <vt:lpstr>Stencil</vt:lpstr>
      <vt:lpstr>Wingdings</vt:lpstr>
      <vt:lpstr>Title</vt:lpstr>
      <vt:lpstr>Blank</vt:lpstr>
      <vt:lpstr>Speaker's slide</vt:lpstr>
      <vt:lpstr>Content</vt:lpstr>
      <vt:lpstr>Next Up:</vt:lpstr>
      <vt:lpstr>3</vt:lpstr>
      <vt:lpstr>2</vt:lpstr>
      <vt:lpstr>1</vt:lpstr>
      <vt:lpstr>WinGet Configuration</vt:lpstr>
      <vt:lpstr>Many thanks to our sponsors:</vt:lpstr>
      <vt:lpstr>Demitrius Nelon</vt:lpstr>
      <vt:lpstr>WinGet Configuration</vt:lpstr>
      <vt:lpstr>Building and Testing</vt:lpstr>
      <vt:lpstr>Some assembly required</vt:lpstr>
      <vt:lpstr>Bootstrapping Windows Sandbox</vt:lpstr>
      <vt:lpstr>Continued</vt:lpstr>
      <vt:lpstr>The easy button: Dev Home</vt:lpstr>
      <vt:lpstr>Sharp Edges</vt:lpstr>
      <vt:lpstr>Links</vt:lpstr>
      <vt:lpstr>More Samples</vt:lpstr>
      <vt:lpstr>Demos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README</dc:title>
  <dc:creator/>
  <cp:revision>10</cp:revision>
  <dcterms:created xsi:type="dcterms:W3CDTF">2024-03-26T13:08:23Z</dcterms:created>
  <dcterms:modified xsi:type="dcterms:W3CDTF">2024-06-27T05:39:11Z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0x01010081F4C710DACA2340B0DE2FD6A77806C3</vt:lpwstr>
  </property>
</Properties>
</file>